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4694"/>
  </p:normalViewPr>
  <p:slideViewPr>
    <p:cSldViewPr snapToGrid="0">
      <p:cViewPr varScale="1">
        <p:scale>
          <a:sx n="70" d="100"/>
          <a:sy n="70" d="100"/>
        </p:scale>
        <p:origin x="3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80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84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50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22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8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42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7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57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8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F834-00A6-EB4E-9BA8-0470F7349073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B5A1E7-7472-DEF0-BE6E-650A08707638}"/>
              </a:ext>
            </a:extLst>
          </p:cNvPr>
          <p:cNvSpPr txBox="1"/>
          <p:nvPr/>
        </p:nvSpPr>
        <p:spPr>
          <a:xfrm>
            <a:off x="1477090" y="6596355"/>
            <a:ext cx="339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7</a:t>
            </a:r>
            <a:r>
              <a:rPr kumimoji="1" lang="ja-JP" altLang="en-US" sz="16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　</a:t>
            </a:r>
            <a:r>
              <a:rPr kumimoji="1" lang="en-US" altLang="ja-JP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4</a:t>
            </a:r>
            <a:r>
              <a:rPr kumimoji="1" lang="ja-JP" altLang="en-US" sz="16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日（金）</a:t>
            </a:r>
            <a:r>
              <a:rPr kumimoji="1" lang="en-US" altLang="ja-JP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11</a:t>
            </a:r>
            <a:r>
              <a:rPr kumimoji="1" lang="ja-JP" altLang="en-US" sz="16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日（金）</a:t>
            </a:r>
            <a:endParaRPr kumimoji="1" lang="en-US" altLang="ja-JP" sz="1600" b="1" spc="283" dirty="0">
              <a:latin typeface="Meiryo UI" panose="020B0604030504040204" pitchFamily="34" charset="-128"/>
              <a:ea typeface="Meiryo UI" panose="020B0604030504040204" pitchFamily="34" charset="-128"/>
              <a:cs typeface="A-OTF Futo Go B101 Pro Bold" panose="020B0500000000000000" pitchFamily="34" charset="-128"/>
            </a:endParaRPr>
          </a:p>
          <a:p>
            <a:r>
              <a:rPr kumimoji="1" lang="en-US" altLang="ja-JP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 </a:t>
            </a:r>
            <a:r>
              <a:rPr kumimoji="1" lang="ja-JP" altLang="en-US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　 </a:t>
            </a:r>
            <a:r>
              <a:rPr kumimoji="1" lang="en-US" altLang="ja-JP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17</a:t>
            </a:r>
            <a:r>
              <a:rPr kumimoji="1" lang="ja-JP" altLang="en-US" sz="16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日（木）</a:t>
            </a:r>
            <a:r>
              <a:rPr kumimoji="1" lang="en-US" altLang="ja-JP" sz="20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24</a:t>
            </a:r>
            <a:r>
              <a:rPr kumimoji="1" lang="ja-JP" altLang="en-US" sz="16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日（木）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13AC7B-09CA-980B-68B8-3AAC52D77C4C}"/>
              </a:ext>
            </a:extLst>
          </p:cNvPr>
          <p:cNvSpPr txBox="1"/>
          <p:nvPr/>
        </p:nvSpPr>
        <p:spPr>
          <a:xfrm>
            <a:off x="4907040" y="6688688"/>
            <a:ext cx="223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9:00〜12:00</a:t>
            </a:r>
            <a:endParaRPr kumimoji="1" lang="ja-JP" altLang="en-US" sz="2400" b="1" dirty="0">
              <a:latin typeface="Meiryo UI" panose="020B0604030504040204" pitchFamily="34" charset="-128"/>
              <a:ea typeface="Meiryo UI" panose="020B0604030504040204" pitchFamily="34" charset="-128"/>
              <a:cs typeface="A-OTF Futo Go B101 Pro Bold" panose="020B05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EB0A0A-79AB-9CB7-2E5F-0D0608989D9D}"/>
              </a:ext>
            </a:extLst>
          </p:cNvPr>
          <p:cNvSpPr txBox="1"/>
          <p:nvPr/>
        </p:nvSpPr>
        <p:spPr>
          <a:xfrm>
            <a:off x="1442303" y="7355054"/>
            <a:ext cx="594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日の出町役場</a:t>
            </a:r>
            <a:r>
              <a:rPr kumimoji="1" lang="en-US" altLang="ja-JP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3</a:t>
            </a:r>
            <a:r>
              <a:rPr kumimoji="1" lang="ja-JP" altLang="en-US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階 第</a:t>
            </a:r>
            <a:r>
              <a:rPr kumimoji="1" lang="en-US" altLang="ja-JP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</a:t>
            </a:r>
            <a:r>
              <a:rPr kumimoji="1" lang="ja-JP" altLang="en-US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・</a:t>
            </a:r>
            <a:r>
              <a:rPr kumimoji="1" lang="en-US" altLang="ja-JP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</a:t>
            </a:r>
            <a:r>
              <a:rPr kumimoji="1" lang="ja-JP" altLang="en-US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会議室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9CAC62-30FE-DF56-EFC5-18AC851F632F}"/>
              </a:ext>
            </a:extLst>
          </p:cNvPr>
          <p:cNvSpPr txBox="1"/>
          <p:nvPr/>
        </p:nvSpPr>
        <p:spPr>
          <a:xfrm>
            <a:off x="5856159" y="7878274"/>
            <a:ext cx="13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20</a:t>
            </a:r>
            <a:r>
              <a:rPr kumimoji="1" lang="ja-JP" altLang="en-US" sz="28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37105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919d2e-a6be-40ee-85a7-de78bd2b57e0" xsi:nil="true"/>
    <lcf76f155ced4ddcb4097134ff3c332f xmlns="910d5bda-48cd-4cf7-8c9e-6bf6dc3a00a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3EFD73E87AD04A8EB0F415D8B4718D" ma:contentTypeVersion="10" ma:contentTypeDescription="新しいドキュメントを作成します。" ma:contentTypeScope="" ma:versionID="e5f9641a669c5281393f5dcdd3f3247c">
  <xsd:schema xmlns:xsd="http://www.w3.org/2001/XMLSchema" xmlns:xs="http://www.w3.org/2001/XMLSchema" xmlns:p="http://schemas.microsoft.com/office/2006/metadata/properties" xmlns:ns2="910d5bda-48cd-4cf7-8c9e-6bf6dc3a00a0" xmlns:ns3="64919d2e-a6be-40ee-85a7-de78bd2b57e0" targetNamespace="http://schemas.microsoft.com/office/2006/metadata/properties" ma:root="true" ma:fieldsID="36f62750a2fa3d8f7bc5816dd715c118" ns2:_="" ns3:_="">
    <xsd:import namespace="910d5bda-48cd-4cf7-8c9e-6bf6dc3a00a0"/>
    <xsd:import namespace="64919d2e-a6be-40ee-85a7-de78bd2b57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d5bda-48cd-4cf7-8c9e-6bf6dc3a0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4fc079cf-368d-4738-8e08-a0b0e68d1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19d2e-a6be-40ee-85a7-de78bd2b57e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c629462-c92a-448d-a97f-efe9bbae4796}" ma:internalName="TaxCatchAll" ma:showField="CatchAllData" ma:web="64919d2e-a6be-40ee-85a7-de78bd2b57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158636-35B1-4BC3-B0C1-0BE28F5FF538}">
  <ds:schemaRefs>
    <ds:schemaRef ds:uri="http://schemas.microsoft.com/office/2006/metadata/properties"/>
    <ds:schemaRef ds:uri="http://schemas.microsoft.com/office/infopath/2007/PartnerControls"/>
    <ds:schemaRef ds:uri="64919d2e-a6be-40ee-85a7-de78bd2b57e0"/>
    <ds:schemaRef ds:uri="910d5bda-48cd-4cf7-8c9e-6bf6dc3a00a0"/>
  </ds:schemaRefs>
</ds:datastoreItem>
</file>

<file path=customXml/itemProps2.xml><?xml version="1.0" encoding="utf-8"?>
<ds:datastoreItem xmlns:ds="http://schemas.openxmlformats.org/officeDocument/2006/customXml" ds:itemID="{CCC7A24D-F147-42CF-9C82-32BD17AF5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0d5bda-48cd-4cf7-8c9e-6bf6dc3a00a0"/>
    <ds:schemaRef ds:uri="64919d2e-a6be-40ee-85a7-de78bd2b57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6FB5E0-3F56-434A-88EA-A54AF6C59D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</TotalTime>
  <Words>37</Words>
  <Application>Microsoft Office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Futo Go B101 Pro Bold</vt:lpstr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喜一郎 佐藤</dc:creator>
  <cp:lastModifiedBy>田邊 颯友</cp:lastModifiedBy>
  <cp:revision>8</cp:revision>
  <dcterms:created xsi:type="dcterms:W3CDTF">2025-04-22T04:43:43Z</dcterms:created>
  <dcterms:modified xsi:type="dcterms:W3CDTF">2025-05-12T02:04:45Z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0x010100433EFD73E87AD04A8EB0F415D8B4718D</vt:lpwstr>
  </property>
</Properties>
</file>