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8" r:id="rId2"/>
  </p:sldIdLst>
  <p:sldSz cx="10799763" cy="19799300"/>
  <p:notesSz cx="6735763" cy="9866313"/>
  <p:defaultTextStyle>
    <a:defPPr>
      <a:defRPr lang="ja-JP"/>
    </a:defPPr>
    <a:lvl1pPr algn="l" defTabSz="1271588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633413" indent="-76200" algn="l" defTabSz="1271588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271588" indent="-155575" algn="l" defTabSz="1271588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906588" indent="-233363" algn="l" defTabSz="1271588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543175" indent="-312738" algn="l" defTabSz="1271588" rtl="0" eaLnBrk="0" fontAlgn="base" hangingPunct="0">
      <a:spcBef>
        <a:spcPct val="0"/>
      </a:spcBef>
      <a:spcAft>
        <a:spcPct val="0"/>
      </a:spcAft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6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8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2" autoAdjust="0"/>
  </p:normalViewPr>
  <p:slideViewPr>
    <p:cSldViewPr>
      <p:cViewPr>
        <p:scale>
          <a:sx n="32" d="100"/>
          <a:sy n="32" d="100"/>
        </p:scale>
        <p:origin x="1284" y="-162"/>
      </p:cViewPr>
      <p:guideLst>
        <p:guide orient="horz" pos="6238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7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グループ化 26">
            <a:extLst>
              <a:ext uri="{FF2B5EF4-FFF2-40B4-BE49-F238E27FC236}">
                <a16:creationId xmlns:a16="http://schemas.microsoft.com/office/drawing/2014/main" id="{B694211A-A980-496C-A37B-97D3B2AE517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19325" y="1414463"/>
            <a:ext cx="6061075" cy="16765587"/>
            <a:chOff x="2219316" y="1414331"/>
            <a:chExt cx="6061084" cy="16765719"/>
          </a:xfrm>
        </p:grpSpPr>
        <p:grpSp>
          <p:nvGrpSpPr>
            <p:cNvPr id="1049" name="グループ化 19">
              <a:extLst>
                <a:ext uri="{FF2B5EF4-FFF2-40B4-BE49-F238E27FC236}">
                  <a16:creationId xmlns:a16="http://schemas.microsoft.com/office/drawing/2014/main" id="{3C68DF73-D734-4AA2-901B-971488CC026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519363" y="1619250"/>
              <a:ext cx="5761037" cy="16560800"/>
              <a:chOff x="3870325" y="4770437"/>
              <a:chExt cx="5760000" cy="16560000"/>
            </a:xfrm>
          </p:grpSpPr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BF87C1FB-929D-47E7-ADAB-70060FD4EB40}"/>
                  </a:ext>
                </a:extLst>
              </p:cNvPr>
              <p:cNvSpPr/>
              <p:nvPr userDrawn="1"/>
            </p:nvSpPr>
            <p:spPr bwMode="auto">
              <a:xfrm flipH="1">
                <a:off x="4049671" y="4949688"/>
                <a:ext cx="5399711" cy="16199782"/>
              </a:xfrm>
              <a:prstGeom prst="rect">
                <a:avLst/>
              </a:prstGeom>
              <a:noFill/>
              <a:ln w="3175">
                <a:solidFill>
                  <a:srgbClr val="FF3FFF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>
                <a:lvl1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2AADE862-9F07-410E-ADB6-19670BA3E402}"/>
                  </a:ext>
                </a:extLst>
              </p:cNvPr>
              <p:cNvSpPr/>
              <p:nvPr userDrawn="1"/>
            </p:nvSpPr>
            <p:spPr bwMode="auto">
              <a:xfrm flipH="1">
                <a:off x="4319498" y="5219552"/>
                <a:ext cx="4860058" cy="15660053"/>
              </a:xfrm>
              <a:prstGeom prst="rect">
                <a:avLst/>
              </a:prstGeom>
              <a:noFill/>
              <a:ln w="3175">
                <a:solidFill>
                  <a:srgbClr val="40FFFF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>
                <a:lvl1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D8914EAA-521F-4F40-8C82-E26836881697}"/>
                  </a:ext>
                </a:extLst>
              </p:cNvPr>
              <p:cNvSpPr/>
              <p:nvPr userDrawn="1"/>
            </p:nvSpPr>
            <p:spPr bwMode="auto">
              <a:xfrm flipH="1">
                <a:off x="3870316" y="4770307"/>
                <a:ext cx="5760009" cy="16560130"/>
              </a:xfrm>
              <a:prstGeom prst="rect">
                <a:avLst/>
              </a:prstGeom>
              <a:noFill/>
              <a:ln w="3175">
                <a:solidFill>
                  <a:srgbClr val="00B050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>
                <a:lvl1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</p:grpSp>
        <p:grpSp>
          <p:nvGrpSpPr>
            <p:cNvPr id="1050" name="グループ化 25">
              <a:extLst>
                <a:ext uri="{FF2B5EF4-FFF2-40B4-BE49-F238E27FC236}">
                  <a16:creationId xmlns:a16="http://schemas.microsoft.com/office/drawing/2014/main" id="{C60238DA-AD81-45DD-8F56-E5557A39E89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219316" y="1414331"/>
              <a:ext cx="5880255" cy="16584743"/>
              <a:chOff x="2219316" y="1414331"/>
              <a:chExt cx="5880255" cy="16584743"/>
            </a:xfrm>
          </p:grpSpPr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7FA080ED-877D-456D-8F66-602CE3AF0B3A}"/>
                  </a:ext>
                </a:extLst>
              </p:cNvPr>
              <p:cNvSpPr/>
              <p:nvPr/>
            </p:nvSpPr>
            <p:spPr bwMode="auto">
              <a:xfrm flipH="1">
                <a:off x="7829550" y="1414331"/>
                <a:ext cx="269875" cy="65405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6CD5ACBF-3650-4735-B966-7C9F486ADCB2}"/>
                  </a:ext>
                </a:extLst>
              </p:cNvPr>
              <p:cNvSpPr/>
              <p:nvPr/>
            </p:nvSpPr>
            <p:spPr bwMode="auto">
              <a:xfrm flipH="1">
                <a:off x="5264146" y="1414331"/>
                <a:ext cx="269875" cy="65405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517075DB-0F1B-4CF9-8882-2467DFFD8BF5}"/>
                  </a:ext>
                </a:extLst>
              </p:cNvPr>
              <p:cNvSpPr/>
              <p:nvPr/>
            </p:nvSpPr>
            <p:spPr bwMode="auto">
              <a:xfrm flipH="1">
                <a:off x="2698742" y="1414331"/>
                <a:ext cx="269875" cy="654055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A244DD3C-BC3E-4039-B974-6E56F9D9BCAF}"/>
                  </a:ext>
                </a:extLst>
              </p:cNvPr>
              <p:cNvSpPr/>
              <p:nvPr/>
            </p:nvSpPr>
            <p:spPr bwMode="auto">
              <a:xfrm flipH="1">
                <a:off x="2219316" y="1798509"/>
                <a:ext cx="749301" cy="26987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457EFFB7-ECF1-4101-BE37-9C5A3F2ABF8C}"/>
                  </a:ext>
                </a:extLst>
              </p:cNvPr>
              <p:cNvSpPr/>
              <p:nvPr/>
            </p:nvSpPr>
            <p:spPr bwMode="auto">
              <a:xfrm flipH="1">
                <a:off x="2219316" y="5781577"/>
                <a:ext cx="749301" cy="26987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5BDB16B2-03FB-45A6-8B2D-ADDFFD7979F2}"/>
                  </a:ext>
                </a:extLst>
              </p:cNvPr>
              <p:cNvSpPr/>
              <p:nvPr/>
            </p:nvSpPr>
            <p:spPr bwMode="auto">
              <a:xfrm flipH="1">
                <a:off x="2219316" y="13746128"/>
                <a:ext cx="749301" cy="26987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C7AA8BBF-32F1-4C27-8FA3-F412FA7B9C4B}"/>
                  </a:ext>
                </a:extLst>
              </p:cNvPr>
              <p:cNvSpPr/>
              <p:nvPr/>
            </p:nvSpPr>
            <p:spPr bwMode="auto">
              <a:xfrm flipH="1">
                <a:off x="2219316" y="9764647"/>
                <a:ext cx="749301" cy="26987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1F43F857-DAB3-4B7D-B6F2-E407F3EEBCB0}"/>
                  </a:ext>
                </a:extLst>
              </p:cNvPr>
              <p:cNvSpPr/>
              <p:nvPr/>
            </p:nvSpPr>
            <p:spPr bwMode="auto">
              <a:xfrm flipH="1">
                <a:off x="2219316" y="17729197"/>
                <a:ext cx="749301" cy="26987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</p:grpSp>
      <p:sp>
        <p:nvSpPr>
          <p:cNvPr id="2" name="Rectangle 23">
            <a:extLst>
              <a:ext uri="{FF2B5EF4-FFF2-40B4-BE49-F238E27FC236}">
                <a16:creationId xmlns:a16="http://schemas.microsoft.com/office/drawing/2014/main" id="{CCE7BD64-E0F3-4253-AC11-CF131C4D4C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7688" y="122238"/>
            <a:ext cx="9704387" cy="974725"/>
          </a:xfrm>
          <a:prstGeom prst="rect">
            <a:avLst/>
          </a:prstGeom>
          <a:noFill/>
          <a:ln>
            <a:noFill/>
          </a:ln>
          <a:effectLst/>
        </p:spPr>
        <p:txBody>
          <a:bodyPr lIns="111511" tIns="55756" rIns="111511" bIns="55756" anchor="ctr">
            <a:spAutoFit/>
          </a:bodyPr>
          <a:lstStyle>
            <a:lvl1pPr defTabSz="1114425"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defTabSz="1114425"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defTabSz="1114425"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defTabSz="1114425"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defTabSz="1114425"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1114425" fontAlgn="base">
              <a:spcBef>
                <a:spcPct val="0"/>
              </a:spcBef>
              <a:spcAft>
                <a:spcPct val="0"/>
              </a:spcAft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1114425" fontAlgn="base">
              <a:spcBef>
                <a:spcPct val="0"/>
              </a:spcBef>
              <a:spcAft>
                <a:spcPct val="0"/>
              </a:spcAft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1114425" fontAlgn="base">
              <a:spcBef>
                <a:spcPct val="0"/>
              </a:spcBef>
              <a:spcAft>
                <a:spcPct val="0"/>
              </a:spcAft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1114425" fontAlgn="base">
              <a:spcBef>
                <a:spcPct val="0"/>
              </a:spcBef>
              <a:spcAft>
                <a:spcPct val="0"/>
              </a:spcAft>
              <a:tabLst>
                <a:tab pos="3292475" algn="ctr"/>
                <a:tab pos="6584950" algn="r"/>
              </a:tabLst>
              <a:defRPr kumimoji="1" sz="26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>
              <a:defRPr/>
            </a:pPr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■のぼり旗：レギュラーサイズ</a:t>
            </a:r>
            <a:r>
              <a:rPr lang="en-US" altLang="ja-JP" sz="2800" dirty="0">
                <a:latin typeface="ＭＳ ゴシック" pitchFamily="49" charset="-128"/>
                <a:ea typeface="ＭＳ ゴシック" pitchFamily="49" charset="-128"/>
              </a:rPr>
              <a:t>_</a:t>
            </a:r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チチ左</a:t>
            </a:r>
          </a:p>
          <a:p>
            <a:pPr algn="ctr">
              <a:defRPr/>
            </a:pPr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sz="2800" dirty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仕上がりサイズ</a:t>
            </a:r>
            <a:r>
              <a:rPr lang="en-US" altLang="ja-JP" sz="2800" dirty="0">
                <a:latin typeface="ＭＳ ゴシック" pitchFamily="49" charset="-128"/>
                <a:ea typeface="ＭＳ ゴシック" pitchFamily="49" charset="-128"/>
              </a:rPr>
              <a:t>600×1800mm)</a:t>
            </a:r>
            <a:endParaRPr lang="en-US" altLang="ja-JP" sz="2800" dirty="0">
              <a:latin typeface="Arial" pitchFamily="34" charset="0"/>
            </a:endParaRPr>
          </a:p>
        </p:txBody>
      </p:sp>
      <p:grpSp>
        <p:nvGrpSpPr>
          <p:cNvPr id="1028" name="グループ化 38">
            <a:extLst>
              <a:ext uri="{FF2B5EF4-FFF2-40B4-BE49-F238E27FC236}">
                <a16:creationId xmlns:a16="http://schemas.microsoft.com/office/drawing/2014/main" id="{E1D34944-C4A4-46D9-8611-31734D2FD55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087563" y="1187450"/>
            <a:ext cx="6623050" cy="17424400"/>
            <a:chOff x="2087912" y="1187658"/>
            <a:chExt cx="6622713" cy="17424075"/>
          </a:xfrm>
        </p:grpSpPr>
        <p:grpSp>
          <p:nvGrpSpPr>
            <p:cNvPr id="1037" name="グループ化 47">
              <a:extLst>
                <a:ext uri="{FF2B5EF4-FFF2-40B4-BE49-F238E27FC236}">
                  <a16:creationId xmlns:a16="http://schemas.microsoft.com/office/drawing/2014/main" id="{E2C2FB20-32B4-4FBC-8727-DE47B2C01C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7914" y="1188884"/>
              <a:ext cx="611355" cy="611379"/>
              <a:chOff x="2759391" y="4414948"/>
              <a:chExt cx="611388" cy="611391"/>
            </a:xfrm>
          </p:grpSpPr>
          <p:sp>
            <p:nvSpPr>
              <p:cNvPr id="37" name="フリーフォーム 147">
                <a:extLst>
                  <a:ext uri="{FF2B5EF4-FFF2-40B4-BE49-F238E27FC236}">
                    <a16:creationId xmlns:a16="http://schemas.microsoft.com/office/drawing/2014/main" id="{4F2BFDB7-0E3E-4BDA-B2B3-BAA06B0B88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9389" y="4415310"/>
                <a:ext cx="431801" cy="611188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413" indent="-76200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71588" indent="-155575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06588" indent="-233363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43175" indent="-312738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8" name="フリーフォーム 148">
                <a:extLst>
                  <a:ext uri="{FF2B5EF4-FFF2-40B4-BE49-F238E27FC236}">
                    <a16:creationId xmlns:a16="http://schemas.microsoft.com/office/drawing/2014/main" id="{F8BEB1EE-6BE5-4659-851F-6579588630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9389" y="4415310"/>
                <a:ext cx="611189" cy="431801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413" indent="-76200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71588" indent="-155575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06588" indent="-233363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43175" indent="-312738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dirty="0"/>
              </a:p>
            </p:txBody>
          </p:sp>
        </p:grpSp>
        <p:grpSp>
          <p:nvGrpSpPr>
            <p:cNvPr id="1038" name="グループ化 48">
              <a:extLst>
                <a:ext uri="{FF2B5EF4-FFF2-40B4-BE49-F238E27FC236}">
                  <a16:creationId xmlns:a16="http://schemas.microsoft.com/office/drawing/2014/main" id="{A8E7C1F2-39E4-4727-A8B3-8B9B7876D5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99269" y="1187658"/>
              <a:ext cx="611356" cy="611379"/>
              <a:chOff x="4209779" y="5024549"/>
              <a:chExt cx="611389" cy="611391"/>
            </a:xfrm>
          </p:grpSpPr>
          <p:sp>
            <p:nvSpPr>
              <p:cNvPr id="35" name="フリーフォーム 147">
                <a:extLst>
                  <a:ext uri="{FF2B5EF4-FFF2-40B4-BE49-F238E27FC236}">
                    <a16:creationId xmlns:a16="http://schemas.microsoft.com/office/drawing/2014/main" id="{8B249494-8D32-44FA-B38A-856611E95B4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389367" y="5024549"/>
                <a:ext cx="431801" cy="611189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413" indent="-76200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71588" indent="-155575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06588" indent="-233363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43175" indent="-312738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6" name="フリーフォーム 148">
                <a:extLst>
                  <a:ext uri="{FF2B5EF4-FFF2-40B4-BE49-F238E27FC236}">
                    <a16:creationId xmlns:a16="http://schemas.microsoft.com/office/drawing/2014/main" id="{1EE45F96-75AB-4036-9D24-D72B8FC505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209978" y="5024549"/>
                <a:ext cx="611190" cy="431801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413" indent="-76200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71588" indent="-155575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06588" indent="-233363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43175" indent="-312738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dirty="0"/>
              </a:p>
            </p:txBody>
          </p:sp>
        </p:grpSp>
        <p:grpSp>
          <p:nvGrpSpPr>
            <p:cNvPr id="1039" name="グループ化 49">
              <a:extLst>
                <a:ext uri="{FF2B5EF4-FFF2-40B4-BE49-F238E27FC236}">
                  <a16:creationId xmlns:a16="http://schemas.microsoft.com/office/drawing/2014/main" id="{254EA198-9D9A-449A-A644-905416B79A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99269" y="18000269"/>
              <a:ext cx="611355" cy="611373"/>
              <a:chOff x="3073124" y="5203937"/>
              <a:chExt cx="611388" cy="611385"/>
            </a:xfrm>
          </p:grpSpPr>
          <p:sp>
            <p:nvSpPr>
              <p:cNvPr id="33" name="フリーフォーム 147">
                <a:extLst>
                  <a:ext uri="{FF2B5EF4-FFF2-40B4-BE49-F238E27FC236}">
                    <a16:creationId xmlns:a16="http://schemas.microsoft.com/office/drawing/2014/main" id="{F4572C40-842C-4ECF-85C3-344B2DA22D8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252712" y="5204225"/>
                <a:ext cx="431801" cy="611188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413" indent="-76200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71588" indent="-155575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06588" indent="-233363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43175" indent="-312738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4" name="フリーフォーム 148">
                <a:extLst>
                  <a:ext uri="{FF2B5EF4-FFF2-40B4-BE49-F238E27FC236}">
                    <a16:creationId xmlns:a16="http://schemas.microsoft.com/office/drawing/2014/main" id="{BD2AA181-8CD1-4FD1-9DF4-A154090D190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073323" y="5383612"/>
                <a:ext cx="611190" cy="431801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413" indent="-76200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71588" indent="-155575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06588" indent="-233363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43175" indent="-312738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dirty="0"/>
              </a:p>
            </p:txBody>
          </p:sp>
        </p:grpSp>
        <p:grpSp>
          <p:nvGrpSpPr>
            <p:cNvPr id="1040" name="グループ化 50">
              <a:extLst>
                <a:ext uri="{FF2B5EF4-FFF2-40B4-BE49-F238E27FC236}">
                  <a16:creationId xmlns:a16="http://schemas.microsoft.com/office/drawing/2014/main" id="{19D83205-AFB3-49B2-B69E-7821256A11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7912" y="18000362"/>
              <a:ext cx="611356" cy="611371"/>
              <a:chOff x="3856677" y="4017521"/>
              <a:chExt cx="611389" cy="611383"/>
            </a:xfrm>
          </p:grpSpPr>
          <p:sp>
            <p:nvSpPr>
              <p:cNvPr id="31" name="フリーフォーム 147">
                <a:extLst>
                  <a:ext uri="{FF2B5EF4-FFF2-40B4-BE49-F238E27FC236}">
                    <a16:creationId xmlns:a16="http://schemas.microsoft.com/office/drawing/2014/main" id="{6793D484-FAA7-413E-B6DE-F896F02BE4F7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856677" y="4017716"/>
                <a:ext cx="431801" cy="611188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413" indent="-76200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71588" indent="-155575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06588" indent="-233363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43175" indent="-312738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/>
              </a:p>
            </p:txBody>
          </p:sp>
          <p:sp>
            <p:nvSpPr>
              <p:cNvPr id="32" name="フリーフォーム 148">
                <a:extLst>
                  <a:ext uri="{FF2B5EF4-FFF2-40B4-BE49-F238E27FC236}">
                    <a16:creationId xmlns:a16="http://schemas.microsoft.com/office/drawing/2014/main" id="{042145FD-63D8-407C-A1CF-0DD834483772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856677" y="4197103"/>
                <a:ext cx="611189" cy="431801"/>
              </a:xfrm>
              <a:custGeom>
                <a:avLst/>
                <a:gdLst>
                  <a:gd name="connsiteX0" fmla="*/ 434340 w 434340"/>
                  <a:gd name="connsiteY0" fmla="*/ 0 h 321945"/>
                  <a:gd name="connsiteX1" fmla="*/ 434340 w 434340"/>
                  <a:gd name="connsiteY1" fmla="*/ 321945 h 321945"/>
                  <a:gd name="connsiteX2" fmla="*/ 0 w 434340"/>
                  <a:gd name="connsiteY2" fmla="*/ 321945 h 321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340" h="321945">
                    <a:moveTo>
                      <a:pt x="434340" y="0"/>
                    </a:moveTo>
                    <a:lnTo>
                      <a:pt x="434340" y="321945"/>
                    </a:lnTo>
                    <a:lnTo>
                      <a:pt x="0" y="321945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>
                <a:defPPr>
                  <a:defRPr lang="ja-JP"/>
                </a:defPPr>
                <a:lvl1pPr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33413" indent="-76200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71588" indent="-155575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06588" indent="-233363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43175" indent="-312738" algn="l" defTabSz="1271588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27200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dirty="0"/>
              </a:p>
            </p:txBody>
          </p:sp>
        </p:grpSp>
      </p:grpSp>
      <p:grpSp>
        <p:nvGrpSpPr>
          <p:cNvPr id="1029" name="グループ化 48">
            <a:extLst>
              <a:ext uri="{FF2B5EF4-FFF2-40B4-BE49-F238E27FC236}">
                <a16:creationId xmlns:a16="http://schemas.microsoft.com/office/drawing/2014/main" id="{086C2207-1328-4464-956B-6E5FD8080FC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877550" y="0"/>
            <a:ext cx="16964025" cy="19799300"/>
            <a:chOff x="15265400" y="0"/>
            <a:chExt cx="22610763" cy="26390600"/>
          </a:xfrm>
        </p:grpSpPr>
        <p:pic>
          <p:nvPicPr>
            <p:cNvPr id="1034" name="図 2" descr="テキスト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14F41BB-116B-4035-86CE-8EB57BCD72A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19842" y="1942852"/>
              <a:ext cx="9256321" cy="5001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5" name="図 4">
              <a:extLst>
                <a:ext uri="{FF2B5EF4-FFF2-40B4-BE49-F238E27FC236}">
                  <a16:creationId xmlns:a16="http://schemas.microsoft.com/office/drawing/2014/main" id="{8864293F-F2A6-4E01-A6FA-49550E2268B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65400" y="0"/>
              <a:ext cx="13236563" cy="1625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図 47" descr="テキスト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5FD54659-B734-48DA-87D9-DE96C6F09CE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1963" y="1899984"/>
              <a:ext cx="12600000" cy="24490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0" name="グループ化 12">
            <a:extLst>
              <a:ext uri="{FF2B5EF4-FFF2-40B4-BE49-F238E27FC236}">
                <a16:creationId xmlns:a16="http://schemas.microsoft.com/office/drawing/2014/main" id="{0A6315FF-8653-4E5F-862F-C36CBF647AA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71475" y="2770188"/>
            <a:ext cx="1354138" cy="8858250"/>
            <a:chOff x="403831" y="2626842"/>
            <a:chExt cx="1354427" cy="9125272"/>
          </a:xfrm>
        </p:grpSpPr>
        <p:sp>
          <p:nvSpPr>
            <p:cNvPr id="1032" name="テキスト ボックス 71">
              <a:extLst>
                <a:ext uri="{FF2B5EF4-FFF2-40B4-BE49-F238E27FC236}">
                  <a16:creationId xmlns:a16="http://schemas.microsoft.com/office/drawing/2014/main" id="{A8FF52DD-125C-49D6-8C83-1B7702053B1A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403831" y="2626842"/>
              <a:ext cx="1354427" cy="9125272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eaVert">
              <a:spAutoFit/>
            </a:bodyPr>
            <a:lstStyle/>
            <a:p>
              <a:r>
                <a:rPr lang="ja-JP" altLang="en-US" sz="2200">
                  <a:solidFill>
                    <a:srgbClr val="00B0F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のぼりのデータ作成について</a:t>
              </a:r>
              <a:endParaRPr lang="en-US" altLang="ja-JP" sz="2200">
                <a:solidFill>
                  <a:srgbClr val="00B0F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r>
                <a:rPr lang="en-US" altLang="ja-JP" sz="1800">
                  <a:solidFill>
                    <a:srgbClr val="00B0F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※</a:t>
              </a:r>
              <a:r>
                <a:rPr lang="ja-JP" altLang="en-US" sz="1800">
                  <a:solidFill>
                    <a:srgbClr val="00B0F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ポールを通す部分はおおよその目安となります。</a:t>
              </a:r>
              <a:endParaRPr lang="en-US" altLang="ja-JP" sz="1800">
                <a:solidFill>
                  <a:srgbClr val="00B0F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r>
                <a:rPr lang="en-US" altLang="ja-JP" sz="1800">
                  <a:solidFill>
                    <a:srgbClr val="00B0F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※</a:t>
              </a:r>
              <a:r>
                <a:rPr lang="ja-JP" altLang="en-US" sz="1800">
                  <a:solidFill>
                    <a:srgbClr val="00B0F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印刷用データ作成の際に、サイズを合わせるため弊社にて　％拡大いたします。</a:t>
              </a:r>
              <a:endParaRPr lang="en-US" altLang="ja-JP" sz="1800">
                <a:solidFill>
                  <a:srgbClr val="00B0F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r>
                <a:rPr lang="ja-JP" altLang="en-US" sz="1800">
                  <a:solidFill>
                    <a:srgbClr val="00B0F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そのため、印刷の画質が本来のデータに比べ粗くなります。</a:t>
              </a:r>
            </a:p>
          </p:txBody>
        </p:sp>
        <p:sp>
          <p:nvSpPr>
            <p:cNvPr id="1033" name="テキスト ボックス 11">
              <a:extLst>
                <a:ext uri="{FF2B5EF4-FFF2-40B4-BE49-F238E27FC236}">
                  <a16:creationId xmlns:a16="http://schemas.microsoft.com/office/drawing/2014/main" id="{DD787904-631D-4891-B105-F3A04260B7AB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639104" y="8955700"/>
              <a:ext cx="54938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ja-JP" sz="1800">
                  <a:solidFill>
                    <a:srgbClr val="00B0F0"/>
                  </a:solidFill>
                </a:rPr>
                <a:t>400</a:t>
              </a:r>
              <a:endParaRPr lang="ja-JP" altLang="en-US" sz="1800">
                <a:solidFill>
                  <a:srgbClr val="00B0F0"/>
                </a:solidFill>
              </a:endParaRPr>
            </a:p>
          </p:txBody>
        </p:sp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5437B0A-6C90-494F-ACE6-58229C801B8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85825" y="18748375"/>
            <a:ext cx="9028113" cy="738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ja-JP"/>
            </a:defPPr>
            <a:lvl1pPr algn="l" defTabSz="1793875" rtl="0" eaLnBrk="0" fontAlgn="base" hangingPunct="0">
              <a:spcBef>
                <a:spcPct val="0"/>
              </a:spcBef>
              <a:spcAft>
                <a:spcPct val="0"/>
              </a:spcAft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1pPr>
            <a:lvl2pPr marL="893763" indent="-106363" algn="l" defTabSz="1793875" rtl="0" eaLnBrk="0" fontAlgn="base" hangingPunct="0">
              <a:spcBef>
                <a:spcPct val="0"/>
              </a:spcBef>
              <a:spcAft>
                <a:spcPct val="0"/>
              </a:spcAft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793875" indent="-219075" algn="l" defTabSz="1793875" rtl="0" eaLnBrk="0" fontAlgn="base" hangingPunct="0">
              <a:spcBef>
                <a:spcPct val="0"/>
              </a:spcBef>
              <a:spcAft>
                <a:spcPct val="0"/>
              </a:spcAft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3pPr>
            <a:lvl4pPr marL="2690813" indent="-328613" algn="l" defTabSz="1793875" rtl="0" eaLnBrk="0" fontAlgn="base" hangingPunct="0">
              <a:spcBef>
                <a:spcPct val="0"/>
              </a:spcBef>
              <a:spcAft>
                <a:spcPct val="0"/>
              </a:spcAft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4pPr>
            <a:lvl5pPr marL="3589338" indent="-441325" algn="l" defTabSz="1793875" rtl="0" eaLnBrk="0" fontAlgn="base" hangingPunct="0">
              <a:spcBef>
                <a:spcPct val="0"/>
              </a:spcBef>
              <a:spcAft>
                <a:spcPct val="0"/>
              </a:spcAft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3600" kern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eaLnBrk="1" hangingPunct="1">
              <a:defRPr/>
            </a:pPr>
            <a:endParaRPr lang="ja-JP" altLang="en-US" sz="1400" b="1" dirty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ja-JP" altLang="en-US" sz="1400" b="1" dirty="0">
                <a:solidFill>
                  <a:srgbClr val="FF0000"/>
                </a:solidFill>
              </a:rPr>
              <a:t>★★★ ＰＤＦに変換してください ★★★</a:t>
            </a:r>
          </a:p>
          <a:p>
            <a:pPr algn="ctr" eaLnBrk="1" hangingPunct="1">
              <a:defRPr/>
            </a:pPr>
            <a:r>
              <a:rPr lang="ja-JP" altLang="en-US" sz="1400" b="1" dirty="0">
                <a:solidFill>
                  <a:srgbClr val="FF0000"/>
                </a:solidFill>
              </a:rPr>
              <a:t>「表示」＞「スライドマスター」画面より、色つきのガイド線と、ポールを通す部分の表示を消してから変換してください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1395413" rtl="0" eaLnBrk="0" fontAlgn="base" hangingPunct="0">
        <a:spcBef>
          <a:spcPct val="0"/>
        </a:spcBef>
        <a:spcAft>
          <a:spcPct val="0"/>
        </a:spcAft>
        <a:defRPr kumimoji="1" sz="65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defTabSz="13954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13954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13954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13954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613132" algn="ctr" defTabSz="1398710" rtl="0" fontAlgn="base">
        <a:spcBef>
          <a:spcPct val="0"/>
        </a:spcBef>
        <a:spcAft>
          <a:spcPct val="0"/>
        </a:spcAft>
        <a:defRPr kumimoji="1" sz="6708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1226265" algn="ctr" defTabSz="1398710" rtl="0" fontAlgn="base">
        <a:spcBef>
          <a:spcPct val="0"/>
        </a:spcBef>
        <a:spcAft>
          <a:spcPct val="0"/>
        </a:spcAft>
        <a:defRPr kumimoji="1" sz="6708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839397" algn="ctr" defTabSz="1398710" rtl="0" fontAlgn="base">
        <a:spcBef>
          <a:spcPct val="0"/>
        </a:spcBef>
        <a:spcAft>
          <a:spcPct val="0"/>
        </a:spcAft>
        <a:defRPr kumimoji="1" sz="6708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2452531" algn="ctr" defTabSz="1398710" rtl="0" fontAlgn="base">
        <a:spcBef>
          <a:spcPct val="0"/>
        </a:spcBef>
        <a:spcAft>
          <a:spcPct val="0"/>
        </a:spcAft>
        <a:defRPr kumimoji="1" sz="6708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519113" indent="-519113" algn="l" defTabSz="13954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1130300" indent="-431800" algn="l" defTabSz="13954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744663" indent="-344488" algn="l" defTabSz="13954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443163" indent="-344488" algn="l" defTabSz="13954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3143250" indent="-344488" algn="l" defTabSz="13954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846701" indent="-349700" algn="l" defTabSz="1398801" rtl="0" eaLnBrk="1" latinLnBrk="0" hangingPunct="1">
        <a:spcBef>
          <a:spcPct val="20000"/>
        </a:spcBef>
        <a:buFont typeface="Arial" pitchFamily="34" charset="0"/>
        <a:buChar char="•"/>
        <a:defRPr kumimoji="1" sz="3079" kern="1200">
          <a:solidFill>
            <a:schemeClr val="tx1"/>
          </a:solidFill>
          <a:latin typeface="+mn-lt"/>
          <a:ea typeface="+mn-ea"/>
          <a:cs typeface="+mn-cs"/>
        </a:defRPr>
      </a:lvl6pPr>
      <a:lvl7pPr marL="4546101" indent="-349700" algn="l" defTabSz="1398801" rtl="0" eaLnBrk="1" latinLnBrk="0" hangingPunct="1">
        <a:spcBef>
          <a:spcPct val="20000"/>
        </a:spcBef>
        <a:buFont typeface="Arial" pitchFamily="34" charset="0"/>
        <a:buChar char="•"/>
        <a:defRPr kumimoji="1" sz="3079" kern="1200">
          <a:solidFill>
            <a:schemeClr val="tx1"/>
          </a:solidFill>
          <a:latin typeface="+mn-lt"/>
          <a:ea typeface="+mn-ea"/>
          <a:cs typeface="+mn-cs"/>
        </a:defRPr>
      </a:lvl7pPr>
      <a:lvl8pPr marL="5245501" indent="-349700" algn="l" defTabSz="1398801" rtl="0" eaLnBrk="1" latinLnBrk="0" hangingPunct="1">
        <a:spcBef>
          <a:spcPct val="20000"/>
        </a:spcBef>
        <a:buFont typeface="Arial" pitchFamily="34" charset="0"/>
        <a:buChar char="•"/>
        <a:defRPr kumimoji="1" sz="3079" kern="1200">
          <a:solidFill>
            <a:schemeClr val="tx1"/>
          </a:solidFill>
          <a:latin typeface="+mn-lt"/>
          <a:ea typeface="+mn-ea"/>
          <a:cs typeface="+mn-cs"/>
        </a:defRPr>
      </a:lvl8pPr>
      <a:lvl9pPr marL="5944902" indent="-349700" algn="l" defTabSz="1398801" rtl="0" eaLnBrk="1" latinLnBrk="0" hangingPunct="1">
        <a:spcBef>
          <a:spcPct val="20000"/>
        </a:spcBef>
        <a:buFont typeface="Arial" pitchFamily="34" charset="0"/>
        <a:buChar char="•"/>
        <a:defRPr kumimoji="1" sz="30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1pPr>
      <a:lvl2pPr marL="699400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2pPr>
      <a:lvl3pPr marL="1398801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3pPr>
      <a:lvl4pPr marL="2098200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4pPr>
      <a:lvl5pPr marL="2797601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5pPr>
      <a:lvl6pPr marL="3497001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6pPr>
      <a:lvl7pPr marL="4196401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7pPr>
      <a:lvl8pPr marL="4895802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8pPr>
      <a:lvl9pPr marL="5595201" algn="l" defTabSz="1398801" rtl="0" eaLnBrk="1" latinLnBrk="0" hangingPunct="1">
        <a:defRPr kumimoji="1" sz="28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5BAFD9C-FB23-4BF2-8E42-427914E58D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9" t="12995" r="19329" b="23996"/>
          <a:stretch/>
        </p:blipFill>
        <p:spPr>
          <a:xfrm>
            <a:off x="2913890" y="1978770"/>
            <a:ext cx="4971981" cy="34047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1_Office ​​テーマ</vt:lpstr>
      <vt:lpstr>PowerPoint プレゼンテーション</vt:lpstr>
    </vt:vector>
  </TitlesOfParts>
  <Company>Ex-Imageユーザー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Ex-Image</dc:creator>
  <cp:lastModifiedBy>植松 実友</cp:lastModifiedBy>
  <cp:revision>69</cp:revision>
  <cp:lastPrinted>2026-07-13T04:39:53Z</cp:lastPrinted>
  <dcterms:created xsi:type="dcterms:W3CDTF">2013-04-19T06:36:19Z</dcterms:created>
  <dcterms:modified xsi:type="dcterms:W3CDTF">2026-07-30T04:02:56Z</dcterms:modified>
</cp:coreProperties>
</file>